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897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97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4781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642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08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5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3072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621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82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9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94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456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377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000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50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8780-A39C-44EB-A374-9FDCFFF3016B}" type="datetimeFigureOut">
              <a:rPr lang="en-IN" smtClean="0"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4F2EE2-35F6-4B1B-B79B-CEB1923A1E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60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885" y="0"/>
            <a:ext cx="7766936" cy="1646302"/>
          </a:xfrm>
        </p:spPr>
        <p:txBody>
          <a:bodyPr/>
          <a:lstStyle/>
          <a:p>
            <a:pPr algn="ctr"/>
            <a:r>
              <a:rPr lang="en-IN" b="1" dirty="0" smtClean="0"/>
              <a:t>GODREJ 43 - NOIDA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885" y="2030968"/>
            <a:ext cx="7766936" cy="3960399"/>
          </a:xfrm>
        </p:spPr>
        <p:txBody>
          <a:bodyPr>
            <a:normAutofit/>
          </a:bodyPr>
          <a:lstStyle/>
          <a:p>
            <a:pPr algn="l"/>
            <a:r>
              <a:rPr lang="en-IN" dirty="0" smtClean="0">
                <a:solidFill>
                  <a:schemeClr val="tx1"/>
                </a:solidFill>
              </a:rPr>
              <a:t>KEY FEATURES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r>
              <a:rPr lang="en-IN" dirty="0">
                <a:solidFill>
                  <a:schemeClr val="tx1"/>
                </a:solidFill>
              </a:rPr>
              <a:t>#PRIVATE </a:t>
            </a:r>
            <a:r>
              <a:rPr lang="en-IN" dirty="0" smtClean="0">
                <a:solidFill>
                  <a:schemeClr val="tx1"/>
                </a:solidFill>
              </a:rPr>
              <a:t>FOREST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# </a:t>
            </a:r>
            <a:r>
              <a:rPr lang="en-IN" dirty="0">
                <a:solidFill>
                  <a:schemeClr val="tx1"/>
                </a:solidFill>
              </a:rPr>
              <a:t>5 min drive from </a:t>
            </a:r>
            <a:r>
              <a:rPr lang="en-IN" dirty="0" smtClean="0">
                <a:solidFill>
                  <a:schemeClr val="tx1"/>
                </a:solidFill>
              </a:rPr>
              <a:t>Delhi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# </a:t>
            </a:r>
            <a:r>
              <a:rPr lang="en-IN" dirty="0">
                <a:solidFill>
                  <a:schemeClr val="tx1"/>
                </a:solidFill>
              </a:rPr>
              <a:t>Adjacent to Noida Golf </a:t>
            </a:r>
            <a:r>
              <a:rPr lang="en-IN" dirty="0" smtClean="0">
                <a:solidFill>
                  <a:schemeClr val="tx1"/>
                </a:solidFill>
              </a:rPr>
              <a:t>Course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# </a:t>
            </a:r>
            <a:r>
              <a:rPr lang="en-IN" dirty="0">
                <a:solidFill>
                  <a:schemeClr val="tx1"/>
                </a:solidFill>
              </a:rPr>
              <a:t>Podium Level </a:t>
            </a:r>
            <a:r>
              <a:rPr lang="en-IN" dirty="0" smtClean="0">
                <a:solidFill>
                  <a:schemeClr val="tx1"/>
                </a:solidFill>
              </a:rPr>
              <a:t>Living</a:t>
            </a:r>
          </a:p>
          <a:p>
            <a:pPr algn="l"/>
            <a:r>
              <a:rPr lang="en-IN" dirty="0">
                <a:solidFill>
                  <a:schemeClr val="tx1"/>
                </a:solidFill>
              </a:rPr>
              <a:t># Multiple Swimming Pools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# Skywalks</a:t>
            </a:r>
            <a:endParaRPr lang="en-IN" dirty="0" smtClean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81353" y="2030968"/>
            <a:ext cx="4545035" cy="3960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b="1" dirty="0" smtClean="0">
                <a:solidFill>
                  <a:schemeClr val="tx1"/>
                </a:solidFill>
              </a:rPr>
              <a:t>PROJECT DETAILS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Size: 11Acres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Phase1: </a:t>
            </a:r>
            <a:r>
              <a:rPr lang="en-US" dirty="0" smtClean="0">
                <a:solidFill>
                  <a:schemeClr val="tx1"/>
                </a:solidFill>
              </a:rPr>
              <a:t>  3 </a:t>
            </a:r>
            <a:r>
              <a:rPr lang="en-US" dirty="0" smtClean="0">
                <a:solidFill>
                  <a:schemeClr val="tx1"/>
                </a:solidFill>
              </a:rPr>
              <a:t>Towers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Total Units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430 units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PRICE RANGE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2 </a:t>
            </a:r>
            <a:r>
              <a:rPr lang="en-US" dirty="0" smtClean="0">
                <a:solidFill>
                  <a:schemeClr val="tx1"/>
                </a:solidFill>
              </a:rPr>
              <a:t>BHK+2T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b="1" dirty="0" err="1" smtClean="0">
                <a:solidFill>
                  <a:schemeClr val="tx1"/>
                </a:solidFill>
              </a:rPr>
              <a:t>Rs</a:t>
            </a:r>
            <a:r>
              <a:rPr lang="en-US" b="1" dirty="0" smtClean="0">
                <a:solidFill>
                  <a:schemeClr val="tx1"/>
                </a:solidFill>
              </a:rPr>
              <a:t> 1.25Cr </a:t>
            </a:r>
            <a:r>
              <a:rPr lang="en-US" b="1" dirty="0" smtClean="0">
                <a:solidFill>
                  <a:schemeClr val="tx1"/>
                </a:solidFill>
              </a:rPr>
              <a:t>- 1.38cr*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3 BHK+3T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b="1" dirty="0" err="1" smtClean="0">
                <a:solidFill>
                  <a:schemeClr val="tx1"/>
                </a:solidFill>
              </a:rPr>
              <a:t>Rs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2.05Cr - 2.25Cr*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PAYMENT PLAN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10</a:t>
            </a:r>
            <a:r>
              <a:rPr lang="en-US" b="1" dirty="0" smtClean="0">
                <a:solidFill>
                  <a:schemeClr val="tx1"/>
                </a:solidFill>
              </a:rPr>
              <a:t>% X 10 installments</a:t>
            </a:r>
          </a:p>
          <a:p>
            <a:pPr algn="l"/>
            <a:endParaRPr lang="en-US" dirty="0" smtClean="0"/>
          </a:p>
          <a:p>
            <a:r>
              <a:rPr lang="en-US" sz="1200" dirty="0" smtClean="0"/>
              <a:t>*</a:t>
            </a:r>
            <a:r>
              <a:rPr lang="en-US" sz="1200" dirty="0" err="1" smtClean="0"/>
              <a:t>Govt</a:t>
            </a:r>
            <a:r>
              <a:rPr lang="en-US" sz="1200" dirty="0" smtClean="0"/>
              <a:t> charges and lease rent additional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8221665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41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GODREJ 43 - NOIDA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GODREJ 43 - NOIDA</dc:title>
  <dc:creator>Rahul Maitra</dc:creator>
  <cp:lastModifiedBy>Rahul Maitra</cp:lastModifiedBy>
  <cp:revision>7</cp:revision>
  <dcterms:created xsi:type="dcterms:W3CDTF">2020-12-01T06:23:52Z</dcterms:created>
  <dcterms:modified xsi:type="dcterms:W3CDTF">2020-12-03T09:24:20Z</dcterms:modified>
</cp:coreProperties>
</file>